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6" r:id="rId1"/>
  </p:sldMasterIdLst>
  <p:notesMasterIdLst>
    <p:notesMasterId r:id="rId12"/>
  </p:notesMasterIdLst>
  <p:sldIdLst>
    <p:sldId id="3983" r:id="rId2"/>
    <p:sldId id="3984" r:id="rId3"/>
    <p:sldId id="3985" r:id="rId4"/>
    <p:sldId id="3986" r:id="rId5"/>
    <p:sldId id="3987" r:id="rId6"/>
    <p:sldId id="3988" r:id="rId7"/>
    <p:sldId id="3989" r:id="rId8"/>
    <p:sldId id="3990" r:id="rId9"/>
    <p:sldId id="3991" r:id="rId10"/>
    <p:sldId id="3992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12" autoAdjust="0"/>
    <p:restoredTop sz="86427" autoAdjust="0"/>
  </p:normalViewPr>
  <p:slideViewPr>
    <p:cSldViewPr>
      <p:cViewPr varScale="1">
        <p:scale>
          <a:sx n="70" d="100"/>
          <a:sy n="70" d="100"/>
        </p:scale>
        <p:origin x="48" y="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-29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5B3A6-A626-4234-BEB8-81418E266991}" type="datetimeFigureOut">
              <a:rPr lang="en-US" smtClean="0"/>
              <a:t>4/7/2019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952F9-AE52-48CF-A9AD-D4218A58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7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b="1" dirty="0">
                <a:solidFill>
                  <a:srgbClr val="10180A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marL="0" lvl="0" indent="0" algn="ctr">
              <a:buNone/>
            </a:pPr>
            <a:r>
              <a:rPr lang="zh-TW" altLang="en-US" dirty="0"/>
              <a:t>詞、曲：林婉容</a:t>
            </a:r>
          </a:p>
          <a:p>
            <a:pPr marL="0" lvl="0" indent="0" algn="ctr">
              <a:buNone/>
            </a:pPr>
            <a:r>
              <a:rPr lang="zh-TW" altLang="en-US" dirty="0"/>
              <a:t>小羊創作詩歌集 </a:t>
            </a:r>
            <a:r>
              <a:rPr lang="en-US" altLang="zh-TW" dirty="0"/>
              <a:t>9《</a:t>
            </a:r>
            <a:r>
              <a:rPr lang="zh-TW" altLang="en-US" dirty="0"/>
              <a:t>一粒麥子</a:t>
            </a:r>
            <a:r>
              <a:rPr lang="en-US" altLang="zh-TW" dirty="0"/>
              <a:t>》</a:t>
            </a:r>
          </a:p>
          <a:p>
            <a:pPr marL="0" lvl="0" indent="0" algn="ctr">
              <a:buNone/>
            </a:pPr>
            <a:r>
              <a:rPr lang="en-US" altLang="zh-TW" dirty="0"/>
              <a:t>CCLI#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2041541"/>
            <a:ext cx="7886700" cy="1325563"/>
          </a:xfrm>
        </p:spPr>
        <p:txBody>
          <a:bodyPr/>
          <a:lstStyle>
            <a:lvl1pPr algn="ctr">
              <a:defRPr>
                <a:effectLst>
                  <a:glow rad="2286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1"/>
          <p:cNvSpPr txBox="1">
            <a:spLocks/>
          </p:cNvSpPr>
          <p:nvPr userDrawn="1"/>
        </p:nvSpPr>
        <p:spPr>
          <a:xfrm>
            <a:off x="5534524" y="5414210"/>
            <a:ext cx="3489158" cy="135956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339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180A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詩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10180A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46:4  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180A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賽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10180A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61:1-3</a:t>
            </a:r>
            <a:b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10180A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</a:b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180A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結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10180A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47:1,9  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180A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路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10180A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7:22-23</a:t>
            </a:r>
            <a:b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10180A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</a:b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10180A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啟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10180A"/>
                </a:solidFill>
                <a:effectLst>
                  <a:glow rad="228600">
                    <a:prstClr val="white">
                      <a:alpha val="40000"/>
                    </a:prstClr>
                  </a:glow>
                </a:effectLst>
                <a:uLnTx/>
                <a:uFillTx/>
                <a:latin typeface="KaiTi" panose="02010609060101010101" pitchFamily="49" charset="-122"/>
                <a:ea typeface="KaiTi" panose="02010609060101010101" pitchFamily="49" charset="-122"/>
                <a:cs typeface="+mn-cs"/>
              </a:rPr>
              <a:t>22:1</a:t>
            </a:r>
          </a:p>
        </p:txBody>
      </p:sp>
    </p:spTree>
    <p:extLst>
      <p:ext uri="{BB962C8B-B14F-4D97-AF65-F5344CB8AC3E}">
        <p14:creationId xmlns:p14="http://schemas.microsoft.com/office/powerpoint/2010/main" val="320156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>
              <a:defRPr lang="zh-TW" altLang="en-US" sz="1350" b="1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mtClean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小羊創作詩歌集 </a:t>
            </a:r>
            <a:r>
              <a:rPr lang="en-US" altLang="zh-TW" smtClean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9 </a:t>
            </a:r>
            <a:br>
              <a:rPr lang="en-US" altLang="zh-TW" smtClean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</a:br>
            <a:r>
              <a:rPr lang="en-US" altLang="zh-TW" smtClean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《</a:t>
            </a:r>
            <a:r>
              <a:rPr lang="zh-TW" altLang="en-US" smtClean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一粒麥子</a:t>
            </a:r>
            <a:r>
              <a:rPr lang="en-US" altLang="zh-TW" smtClean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》</a:t>
            </a:r>
            <a:endParaRPr lang="zh-TW" altLang="en-US" dirty="0">
              <a:effectLst>
                <a:glow rad="228600">
                  <a:prstClr val="white">
                    <a:alpha val="40000"/>
                  </a:prstClr>
                </a:glow>
              </a:effectLst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>
              <a:defRPr lang="zh-TW" altLang="en-US" sz="2400" b="1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CN" smtClean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小羊詩歌</a:t>
            </a:r>
            <a:endParaRPr lang="zh-CN" dirty="0">
              <a:effectLst>
                <a:glow rad="228600">
                  <a:prstClr val="white">
                    <a:alpha val="40000"/>
                  </a:prstClr>
                </a:glow>
              </a:effectLst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sz="1350" b="1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/</a:t>
            </a:r>
            <a:endParaRPr lang="en-US" dirty="0">
              <a:effectLst>
                <a:glow rad="228600">
                  <a:prstClr val="white">
                    <a:alpha val="40000"/>
                  </a:prstClr>
                </a:glow>
              </a:effectLst>
              <a:cs typeface="+mn-c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935409"/>
            <a:ext cx="7886700" cy="89866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pPr marL="0" indent="0" algn="ctr">
              <a:buNone/>
            </a:pPr>
            <a:r>
              <a:rPr lang="en-US" altLang="zh-CN" sz="4350" dirty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1L</a:t>
            </a:r>
            <a:endParaRPr lang="en-US" altLang="zh-TW" sz="4350" dirty="0">
              <a:solidFill>
                <a:srgbClr val="15210D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350" dirty="0">
              <a:solidFill>
                <a:srgbClr val="15210D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350" dirty="0">
              <a:solidFill>
                <a:srgbClr val="15210D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endParaRPr lang="zh-TW" altLang="en-US" sz="4350" dirty="0">
              <a:solidFill>
                <a:srgbClr val="15210D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0142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>
              <a:defRPr lang="zh-TW" altLang="en-US" sz="1350" b="1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mtClean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小羊創作詩歌集 </a:t>
            </a:r>
            <a:r>
              <a:rPr lang="en-US" altLang="zh-TW" smtClean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9 </a:t>
            </a:r>
            <a:br>
              <a:rPr lang="en-US" altLang="zh-TW" smtClean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</a:br>
            <a:r>
              <a:rPr lang="en-US" altLang="zh-TW" smtClean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《</a:t>
            </a:r>
            <a:r>
              <a:rPr lang="zh-TW" altLang="en-US" smtClean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一粒麥子</a:t>
            </a:r>
            <a:r>
              <a:rPr lang="en-US" altLang="zh-TW" smtClean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》</a:t>
            </a:r>
            <a:endParaRPr lang="zh-TW" altLang="en-US" dirty="0">
              <a:effectLst>
                <a:glow rad="228600">
                  <a:prstClr val="white">
                    <a:alpha val="40000"/>
                  </a:prstClr>
                </a:glow>
              </a:effectLst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>
              <a:defRPr lang="zh-TW" altLang="en-US" sz="2400" b="1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CN" smtClean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小羊詩歌</a:t>
            </a:r>
            <a:endParaRPr lang="zh-CN" dirty="0">
              <a:effectLst>
                <a:glow rad="228600">
                  <a:prstClr val="white">
                    <a:alpha val="40000"/>
                  </a:prstClr>
                </a:glow>
              </a:effectLst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sz="1350" b="1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/</a:t>
            </a:r>
            <a:endParaRPr lang="en-US" dirty="0">
              <a:effectLst>
                <a:glow rad="228600">
                  <a:prstClr val="white">
                    <a:alpha val="40000"/>
                  </a:prstClr>
                </a:glow>
              </a:effectLst>
              <a:cs typeface="+mn-c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406017"/>
            <a:ext cx="7886700" cy="203765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pPr marL="0" indent="0" algn="ctr">
              <a:buNone/>
            </a:pPr>
            <a:r>
              <a:rPr lang="en-US" altLang="zh-CN" sz="4350" dirty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2L</a:t>
            </a:r>
          </a:p>
          <a:p>
            <a:pPr marL="0" indent="0" algn="ctr">
              <a:buNone/>
            </a:pPr>
            <a:endParaRPr lang="en-US" altLang="zh-TW" sz="4350" dirty="0">
              <a:solidFill>
                <a:srgbClr val="15210D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350" dirty="0">
              <a:solidFill>
                <a:srgbClr val="15210D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350" dirty="0">
              <a:solidFill>
                <a:srgbClr val="15210D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endParaRPr lang="zh-TW" altLang="en-US" sz="4350" dirty="0">
              <a:solidFill>
                <a:srgbClr val="15210D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2020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>
              <a:defRPr lang="zh-TW" altLang="en-US" sz="1350" b="1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mtClean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小羊創作詩歌集 </a:t>
            </a:r>
            <a:r>
              <a:rPr lang="en-US" altLang="zh-TW" smtClean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9 </a:t>
            </a:r>
            <a:br>
              <a:rPr lang="en-US" altLang="zh-TW" smtClean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</a:br>
            <a:r>
              <a:rPr lang="en-US" altLang="zh-TW" smtClean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《</a:t>
            </a:r>
            <a:r>
              <a:rPr lang="zh-TW" altLang="en-US" smtClean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一粒麥子</a:t>
            </a:r>
            <a:r>
              <a:rPr lang="en-US" altLang="zh-TW" smtClean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》</a:t>
            </a:r>
            <a:endParaRPr lang="zh-TW" altLang="en-US" dirty="0">
              <a:effectLst>
                <a:glow rad="228600">
                  <a:prstClr val="white">
                    <a:alpha val="40000"/>
                  </a:prstClr>
                </a:glow>
              </a:effectLst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>
              <a:defRPr lang="zh-TW" altLang="en-US" sz="2400" b="1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CN" smtClean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小羊詩歌</a:t>
            </a:r>
            <a:endParaRPr lang="zh-CN" dirty="0">
              <a:effectLst>
                <a:glow rad="228600">
                  <a:prstClr val="white">
                    <a:alpha val="40000"/>
                  </a:prstClr>
                </a:glow>
              </a:effectLst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sz="1350" b="1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/</a:t>
            </a:r>
            <a:endParaRPr lang="en-US" dirty="0">
              <a:effectLst>
                <a:glow rad="228600">
                  <a:prstClr val="white">
                    <a:alpha val="40000"/>
                  </a:prstClr>
                </a:glow>
              </a:effectLst>
              <a:cs typeface="+mn-c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101216"/>
            <a:ext cx="7886700" cy="264725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pPr marL="0" indent="0" algn="ctr">
              <a:buNone/>
            </a:pPr>
            <a:r>
              <a:rPr lang="en-US" altLang="zh-CN" sz="4350" dirty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3L</a:t>
            </a:r>
            <a:endParaRPr lang="en-US" altLang="zh-TW" sz="4350" dirty="0">
              <a:solidFill>
                <a:srgbClr val="15210D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350" dirty="0">
              <a:solidFill>
                <a:srgbClr val="15210D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endParaRPr lang="zh-TW" altLang="en-US" sz="4350" dirty="0">
              <a:solidFill>
                <a:srgbClr val="15210D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020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>
              <a:defRPr lang="zh-TW" altLang="en-US" sz="1350" b="1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mtClean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小羊創作詩歌集 </a:t>
            </a:r>
            <a:r>
              <a:rPr lang="en-US" altLang="zh-TW" smtClean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9 </a:t>
            </a:r>
            <a:br>
              <a:rPr lang="en-US" altLang="zh-TW" smtClean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</a:br>
            <a:r>
              <a:rPr lang="en-US" altLang="zh-TW" smtClean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《</a:t>
            </a:r>
            <a:r>
              <a:rPr lang="zh-TW" altLang="en-US" smtClean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一粒麥子</a:t>
            </a:r>
            <a:r>
              <a:rPr lang="en-US" altLang="zh-TW" smtClean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》</a:t>
            </a:r>
            <a:endParaRPr lang="zh-TW" altLang="en-US" dirty="0">
              <a:effectLst>
                <a:glow rad="228600">
                  <a:prstClr val="white">
                    <a:alpha val="40000"/>
                  </a:prstClr>
                </a:glow>
              </a:effectLst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>
              <a:defRPr lang="zh-TW" altLang="en-US" sz="2400" b="1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CN" smtClean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小羊詩歌</a:t>
            </a:r>
            <a:endParaRPr lang="zh-CN" dirty="0">
              <a:effectLst>
                <a:glow rad="228600">
                  <a:prstClr val="white">
                    <a:alpha val="40000"/>
                  </a:prstClr>
                </a:glow>
              </a:effectLst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sz="1350" b="1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/</a:t>
            </a:r>
            <a:endParaRPr lang="en-US" dirty="0">
              <a:effectLst>
                <a:glow rad="228600">
                  <a:prstClr val="white">
                    <a:alpha val="40000"/>
                  </a:prstClr>
                </a:glow>
              </a:effectLst>
              <a:cs typeface="+mn-c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571830"/>
            <a:ext cx="7886700" cy="3706031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pPr marL="0" indent="0" algn="ctr">
              <a:buNone/>
            </a:pPr>
            <a:r>
              <a:rPr lang="en-US" altLang="zh-CN" sz="4350" dirty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4L</a:t>
            </a:r>
            <a:endParaRPr lang="en-US" altLang="zh-TW" sz="4350" dirty="0">
              <a:solidFill>
                <a:srgbClr val="15210D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350" dirty="0">
              <a:solidFill>
                <a:srgbClr val="15210D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350" dirty="0">
              <a:solidFill>
                <a:srgbClr val="15210D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 algn="ctr">
              <a:buNone/>
            </a:pPr>
            <a:endParaRPr lang="zh-TW" altLang="en-US" sz="4350" dirty="0">
              <a:solidFill>
                <a:srgbClr val="15210D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178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>
              <a:defRPr lang="zh-TW" altLang="en-US" sz="1350" b="1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mtClean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小羊創作詩歌集 </a:t>
            </a:r>
            <a:r>
              <a:rPr lang="en-US" altLang="zh-TW" smtClean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9 </a:t>
            </a:r>
            <a:br>
              <a:rPr lang="en-US" altLang="zh-TW" smtClean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</a:br>
            <a:r>
              <a:rPr lang="en-US" altLang="zh-TW" smtClean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《</a:t>
            </a:r>
            <a:r>
              <a:rPr lang="zh-TW" altLang="en-US" smtClean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一粒麥子</a:t>
            </a:r>
            <a:r>
              <a:rPr lang="en-US" altLang="zh-TW" smtClean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》</a:t>
            </a:r>
            <a:endParaRPr lang="zh-TW" altLang="en-US" dirty="0">
              <a:effectLst>
                <a:glow rad="228600">
                  <a:prstClr val="white">
                    <a:alpha val="40000"/>
                  </a:prstClr>
                </a:glow>
              </a:effectLst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>
              <a:defRPr lang="zh-TW" altLang="en-US" sz="2400" b="1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CN" smtClean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小羊詩歌</a:t>
            </a:r>
            <a:endParaRPr lang="zh-CN" dirty="0">
              <a:effectLst>
                <a:glow rad="228600">
                  <a:prstClr val="white">
                    <a:alpha val="40000"/>
                  </a:prstClr>
                </a:glow>
              </a:effectLst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sz="1350" b="1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/</a:t>
            </a:r>
            <a:endParaRPr lang="en-US" dirty="0">
              <a:effectLst>
                <a:glow rad="228600">
                  <a:prstClr val="white">
                    <a:alpha val="40000"/>
                  </a:prstClr>
                </a:glow>
              </a:effectLst>
              <a:cs typeface="+mn-cs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013980"/>
            <a:ext cx="7886700" cy="475716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pPr marL="0" indent="0" algn="ctr">
              <a:buNone/>
            </a:pPr>
            <a:r>
              <a:rPr lang="en-US" altLang="zh-TW" sz="4350" dirty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5L</a:t>
            </a:r>
          </a:p>
        </p:txBody>
      </p:sp>
    </p:spTree>
    <p:extLst>
      <p:ext uri="{BB962C8B-B14F-4D97-AF65-F5344CB8AC3E}">
        <p14:creationId xmlns:p14="http://schemas.microsoft.com/office/powerpoint/2010/main" val="384246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effectLst>
            <a:glow rad="25400">
              <a:schemeClr val="accent4">
                <a:lumMod val="20000"/>
                <a:lumOff val="80000"/>
                <a:alpha val="40000"/>
              </a:schemeClr>
            </a:glow>
            <a:innerShdw blurRad="114300">
              <a:prstClr val="black"/>
            </a:innerShdw>
            <a:softEdge rad="254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ctr"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t>小羊創作詩歌集 </a:t>
            </a:r>
            <a:r>
              <a:rPr lang="en-US" altLang="zh-TW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t>9 《</a:t>
            </a:r>
            <a:r>
              <a:rPr lang="zh-TW" alt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t>一粒麥子</a:t>
            </a:r>
            <a:r>
              <a:rPr lang="en-US" altLang="zh-TW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t>》</a:t>
            </a:r>
            <a:endParaRPr 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KaiTi" panose="02010609060101010101" pitchFamily="49" charset="-122"/>
                <a:ea typeface="KaiTi" panose="02010609060101010101" pitchFamily="49" charset="-122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b="1" smtClean="0">
                <a:solidFill>
                  <a:prstClr val="black">
                    <a:tint val="75000"/>
                  </a:prstClr>
                </a:solidFill>
                <a:cs typeface="+mn-cs"/>
              </a:rPr>
              <a:t>小羊詩歌</a:t>
            </a:r>
            <a:endParaRPr lang="zh-TW" altLang="en-US" b="1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t>/</a:t>
            </a:r>
            <a:endParaRPr lang="en-US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40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5400" b="1" kern="1200" dirty="0">
          <a:solidFill>
            <a:srgbClr val="10180A"/>
          </a:solidFill>
          <a:effectLst>
            <a:glow rad="228600">
              <a:schemeClr val="bg1">
                <a:alpha val="40000"/>
              </a:schemeClr>
            </a:glow>
          </a:effectLst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lang="en-US" sz="4350" kern="1200" dirty="0" smtClean="0">
          <a:solidFill>
            <a:srgbClr val="15210D"/>
          </a:solidFill>
          <a:effectLst>
            <a:glow rad="228600">
              <a:schemeClr val="bg1">
                <a:alpha val="40000"/>
              </a:schemeClr>
            </a:glow>
          </a:effectLst>
          <a:latin typeface="Microsoft YaHei" panose="020B0503020204020204" pitchFamily="34" charset="-122"/>
          <a:ea typeface="Microsoft YaHei" panose="020B0503020204020204" pitchFamily="34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800" kern="1200" dirty="0" smtClean="0">
          <a:solidFill>
            <a:srgbClr val="15210D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500" kern="1200" dirty="0" smtClean="0">
          <a:solidFill>
            <a:srgbClr val="15210D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350" kern="1200" dirty="0" smtClean="0">
          <a:solidFill>
            <a:srgbClr val="15210D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350" kern="1200" dirty="0">
          <a:solidFill>
            <a:srgbClr val="15210D"/>
          </a:solidFill>
          <a:latin typeface="Microsoft JhengHei" panose="020B0604030504040204" pitchFamily="34" charset="-120"/>
          <a:ea typeface="Microsoft JhengHei" panose="020B0604030504040204" pitchFamily="34" charset="-12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ere is a river">
            <a:extLst>
              <a:ext uri="{FF2B5EF4-FFF2-40B4-BE49-F238E27FC236}">
                <a16:creationId xmlns:a16="http://schemas.microsoft.com/office/drawing/2014/main" xmlns="" id="{5BD2FBDC-2746-42F9-877C-6E4940284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570584" y="4002286"/>
            <a:ext cx="6858000" cy="1241822"/>
          </a:xfrm>
        </p:spPr>
        <p:txBody>
          <a:bodyPr/>
          <a:lstStyle/>
          <a:p>
            <a:r>
              <a:rPr lang="zh-TW" altLang="en-US" dirty="0"/>
              <a:t>詞、曲</a:t>
            </a:r>
            <a:r>
              <a:rPr lang="zh-TW" altLang="en-US" b="1" dirty="0">
                <a:solidFill>
                  <a:srgbClr val="10180A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：林婉容</a:t>
            </a:r>
            <a:endParaRPr lang="en-US" altLang="zh-TW" b="1" dirty="0">
              <a:solidFill>
                <a:srgbClr val="10180A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  <a:p>
            <a:r>
              <a:rPr lang="zh-TW" altLang="en-US" b="1" dirty="0">
                <a:solidFill>
                  <a:srgbClr val="10180A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小羊創作詩歌集 </a:t>
            </a:r>
            <a:r>
              <a:rPr lang="en-US" altLang="zh-TW" b="1" dirty="0">
                <a:solidFill>
                  <a:srgbClr val="10180A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9《</a:t>
            </a:r>
            <a:r>
              <a:rPr lang="zh-TW" altLang="en-US" b="1" dirty="0">
                <a:solidFill>
                  <a:srgbClr val="10180A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一粒麥子</a:t>
            </a:r>
            <a:r>
              <a:rPr lang="en-US" altLang="zh-TW" b="1" dirty="0">
                <a:solidFill>
                  <a:srgbClr val="10180A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》</a:t>
            </a:r>
          </a:p>
          <a:p>
            <a:r>
              <a:rPr lang="en-US" altLang="zh-TW" b="1" dirty="0">
                <a:solidFill>
                  <a:srgbClr val="10180A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CCLI# </a:t>
            </a:r>
            <a:r>
              <a:rPr lang="en-US" altLang="zh-TW" dirty="0"/>
              <a:t>7021936</a:t>
            </a:r>
            <a:endParaRPr lang="en-US" altLang="zh-TW" b="1" dirty="0">
              <a:solidFill>
                <a:srgbClr val="10180A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" y="1861543"/>
            <a:ext cx="7886700" cy="994172"/>
          </a:xfrm>
          <a:effectLst>
            <a:glow rad="25400">
              <a:schemeClr val="accent4">
                <a:lumMod val="20000"/>
                <a:lumOff val="80000"/>
                <a:alpha val="40000"/>
              </a:schemeClr>
            </a:glow>
            <a:innerShdw blurRad="114300">
              <a:prstClr val="black"/>
            </a:innerShdw>
            <a:softEdge rad="25400"/>
          </a:effectLst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有一道河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3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E7B6322-5863-477E-94EC-22EC54C38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小羊創作詩歌集 </a:t>
            </a:r>
            <a:r>
              <a:rPr lang="en-US" altLang="zh-TW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9 </a:t>
            </a:r>
            <a:br>
              <a:rPr lang="en-US" altLang="zh-TW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</a:br>
            <a:r>
              <a:rPr lang="en-US" altLang="zh-TW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《</a:t>
            </a:r>
            <a:r>
              <a:rPr lang="zh-TW" altLang="en-US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一粒麥子</a:t>
            </a:r>
            <a:r>
              <a:rPr lang="en-US" altLang="zh-TW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》</a:t>
            </a:r>
            <a:endParaRPr lang="zh-TW" altLang="en-US" dirty="0">
              <a:effectLst>
                <a:glow rad="228600">
                  <a:prstClr val="white">
                    <a:alpha val="40000"/>
                  </a:prstClr>
                </a:glow>
              </a:effectLst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小羊詩歌</a:t>
            </a:r>
            <a:endParaRPr lang="zh-CN" altLang="en-US" dirty="0">
              <a:effectLst>
                <a:glow rad="228600">
                  <a:prstClr val="white">
                    <a:alpha val="40000"/>
                  </a:prstClr>
                </a:glow>
              </a:effectLst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有一道河 </a:t>
            </a:r>
            <a:r>
              <a:rPr lang="en-US" altLang="zh-CN" dirty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C2</a:t>
            </a:r>
            <a:r>
              <a:rPr lang="en-US" dirty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/2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959633"/>
            <a:ext cx="7886700" cy="4562507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600" dirty="0">
                <a:solidFill>
                  <a:schemeClr val="bg1"/>
                </a:solidFill>
                <a:effectLst/>
              </a:rPr>
              <a:t>主賜華冠代替灰塵</a:t>
            </a:r>
            <a:endParaRPr lang="en-US" altLang="zh-TW" sz="3600" dirty="0">
              <a:solidFill>
                <a:schemeClr val="bg1"/>
              </a:solidFill>
              <a:effectLst/>
            </a:endParaRPr>
          </a:p>
          <a:p>
            <a:r>
              <a:rPr lang="zh-TW" altLang="en-US" sz="3600" dirty="0">
                <a:solidFill>
                  <a:schemeClr val="bg1"/>
                </a:solidFill>
                <a:effectLst/>
              </a:rPr>
              <a:t>喜樂油代替悲哀</a:t>
            </a:r>
            <a:endParaRPr lang="en-US" altLang="zh-TW" sz="3600" dirty="0">
              <a:solidFill>
                <a:schemeClr val="bg1"/>
              </a:solidFill>
              <a:effectLst/>
            </a:endParaRPr>
          </a:p>
          <a:p>
            <a:r>
              <a:rPr lang="zh-TW" altLang="en-US" sz="3600" dirty="0">
                <a:solidFill>
                  <a:schemeClr val="bg1"/>
                </a:solidFill>
                <a:effectLst/>
              </a:rPr>
              <a:t>讚美衣代替憂傷的靈</a:t>
            </a:r>
            <a:endParaRPr lang="en-US" altLang="zh-TW" sz="3600" dirty="0">
              <a:solidFill>
                <a:schemeClr val="bg1"/>
              </a:solidFill>
              <a:effectLst/>
            </a:endParaRPr>
          </a:p>
          <a:p>
            <a:r>
              <a:rPr lang="zh-TW" altLang="en-US" sz="3600" dirty="0">
                <a:solidFill>
                  <a:schemeClr val="bg1"/>
                </a:solidFill>
                <a:effectLst/>
              </a:rPr>
              <a:t>為榮耀神的名</a:t>
            </a:r>
            <a:endParaRPr lang="en-US" altLang="zh-TW" sz="3600" dirty="0">
              <a:solidFill>
                <a:schemeClr val="bg1"/>
              </a:solidFill>
              <a:effectLst/>
            </a:endParaRPr>
          </a:p>
          <a:p>
            <a:r>
              <a:rPr lang="en-US" sz="3600" dirty="0">
                <a:solidFill>
                  <a:schemeClr val="bg1"/>
                </a:solidFill>
                <a:effectLst/>
              </a:rPr>
              <a:t>Where once ashes, He gives a crown</a:t>
            </a:r>
          </a:p>
          <a:p>
            <a:r>
              <a:rPr lang="en-US" sz="3600" dirty="0">
                <a:solidFill>
                  <a:schemeClr val="bg1"/>
                </a:solidFill>
                <a:effectLst/>
              </a:rPr>
              <a:t>Grieving is replaced by joy</a:t>
            </a:r>
          </a:p>
          <a:p>
            <a:r>
              <a:rPr lang="en-US" sz="3600" dirty="0">
                <a:solidFill>
                  <a:schemeClr val="bg1"/>
                </a:solidFill>
                <a:effectLst/>
              </a:rPr>
              <a:t>Deep despair is replaced by </a:t>
            </a:r>
          </a:p>
          <a:p>
            <a:r>
              <a:rPr lang="en-US" sz="3600" dirty="0">
                <a:solidFill>
                  <a:schemeClr val="bg1"/>
                </a:solidFill>
                <a:effectLst/>
              </a:rPr>
              <a:t>festive praise</a:t>
            </a:r>
          </a:p>
          <a:p>
            <a:r>
              <a:rPr lang="en-US" sz="3600" dirty="0">
                <a:solidFill>
                  <a:schemeClr val="bg1"/>
                </a:solidFill>
                <a:effectLst/>
              </a:rPr>
              <a:t>And God is glorified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8" name="Graphic 2" descr="Heart">
            <a:extLst>
              <a:ext uri="{FF2B5EF4-FFF2-40B4-BE49-F238E27FC236}">
                <a16:creationId xmlns:a16="http://schemas.microsoft.com/office/drawing/2014/main" xmlns="" id="{D64B3451-2259-4A08-9142-AAEE73CF4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4549" y="6399494"/>
            <a:ext cx="509451" cy="45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34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here is a river">
            <a:extLst>
              <a:ext uri="{FF2B5EF4-FFF2-40B4-BE49-F238E27FC236}">
                <a16:creationId xmlns:a16="http://schemas.microsoft.com/office/drawing/2014/main" xmlns="" id="{D31ECD19-1868-42F6-A256-5A28C699C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小羊創作詩歌集 </a:t>
            </a:r>
            <a:r>
              <a:rPr lang="en-US" altLang="zh-TW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9 </a:t>
            </a:r>
            <a:br>
              <a:rPr lang="en-US" altLang="zh-TW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</a:br>
            <a:r>
              <a:rPr lang="en-US" altLang="zh-TW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《</a:t>
            </a:r>
            <a:r>
              <a:rPr lang="zh-TW" altLang="en-US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一粒麥子</a:t>
            </a:r>
            <a:r>
              <a:rPr lang="en-US" altLang="zh-TW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》</a:t>
            </a:r>
            <a:endParaRPr lang="zh-TW" altLang="en-US" dirty="0">
              <a:effectLst>
                <a:glow rad="228600">
                  <a:prstClr val="white">
                    <a:alpha val="40000"/>
                  </a:prstClr>
                </a:glow>
              </a:effectLst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小羊詩歌</a:t>
            </a:r>
            <a:endParaRPr lang="zh-CN" altLang="en-US" dirty="0">
              <a:effectLst>
                <a:glow rad="228600">
                  <a:prstClr val="white">
                    <a:alpha val="40000"/>
                  </a:prstClr>
                </a:glow>
              </a:effectLst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有一道河 </a:t>
            </a:r>
            <a:r>
              <a:rPr lang="en-US" altLang="zh-CN" dirty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V1</a:t>
            </a:r>
            <a:r>
              <a:rPr lang="en-US" dirty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/2</a:t>
            </a:r>
          </a:p>
        </p:txBody>
      </p:sp>
      <p:pic>
        <p:nvPicPr>
          <p:cNvPr id="7" name="Picture 6" descr="A body of water&#10;&#10;Description automatically generated">
            <a:extLst>
              <a:ext uri="{FF2B5EF4-FFF2-40B4-BE49-F238E27FC236}">
                <a16:creationId xmlns:a16="http://schemas.microsoft.com/office/drawing/2014/main" xmlns="" id="{0BAC51B0-4D04-4124-9FFF-AA0CA7A13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857250"/>
            <a:ext cx="7886700" cy="466489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bg1"/>
                </a:solidFill>
                <a:effectLst/>
              </a:rPr>
              <a:t>有一道河 這河的分汊</a:t>
            </a:r>
            <a:endParaRPr lang="en-US" altLang="zh-TW" sz="3600" dirty="0">
              <a:solidFill>
                <a:schemeClr val="bg1"/>
              </a:solidFill>
              <a:effectLst/>
            </a:endParaRPr>
          </a:p>
          <a:p>
            <a:r>
              <a:rPr lang="zh-TW" altLang="en-US" sz="3600" dirty="0">
                <a:solidFill>
                  <a:schemeClr val="bg1"/>
                </a:solidFill>
                <a:effectLst/>
              </a:rPr>
              <a:t>使神的城歡喜</a:t>
            </a:r>
            <a:endParaRPr lang="en-US" altLang="zh-TW" sz="3600" dirty="0">
              <a:solidFill>
                <a:schemeClr val="bg1"/>
              </a:solidFill>
              <a:effectLst/>
            </a:endParaRPr>
          </a:p>
          <a:p>
            <a:r>
              <a:rPr lang="zh-TW" altLang="en-US" sz="3600" dirty="0">
                <a:solidFill>
                  <a:schemeClr val="bg1"/>
                </a:solidFill>
                <a:effectLst/>
              </a:rPr>
              <a:t>有一道河 從寶座流出</a:t>
            </a:r>
            <a:endParaRPr lang="en-US" altLang="zh-TW" sz="3600" dirty="0">
              <a:solidFill>
                <a:schemeClr val="bg1"/>
              </a:solidFill>
              <a:effectLst/>
            </a:endParaRPr>
          </a:p>
          <a:p>
            <a:r>
              <a:rPr lang="zh-TW" altLang="en-US" sz="3600" dirty="0">
                <a:solidFill>
                  <a:schemeClr val="bg1"/>
                </a:solidFill>
                <a:effectLst/>
              </a:rPr>
              <a:t>帶來醫治生命</a:t>
            </a:r>
            <a:endParaRPr lang="en-US" altLang="zh-TW" sz="3600" dirty="0">
              <a:solidFill>
                <a:schemeClr val="bg1"/>
              </a:solidFill>
              <a:effectLst/>
            </a:endParaRPr>
          </a:p>
          <a:p>
            <a:r>
              <a:rPr lang="en-US" altLang="zh-TW" sz="3300" dirty="0">
                <a:solidFill>
                  <a:schemeClr val="bg1"/>
                </a:solidFill>
                <a:effectLst/>
              </a:rPr>
              <a:t>There is a river, whose streams can bring the city of God delight</a:t>
            </a:r>
          </a:p>
          <a:p>
            <a:r>
              <a:rPr lang="en-US" altLang="zh-TW" sz="3300" dirty="0">
                <a:solidFill>
                  <a:schemeClr val="bg1"/>
                </a:solidFill>
                <a:effectLst/>
              </a:rPr>
              <a:t>There is a river that flows from His throne, healing and bringing life</a:t>
            </a:r>
          </a:p>
          <a:p>
            <a:endParaRPr lang="en-US" altLang="zh-TW" sz="3600" dirty="0">
              <a:solidFill>
                <a:schemeClr val="bg1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xmlns="" id="{6BC2B10A-563A-4A08-8A52-0B106FE6AAB9}"/>
              </a:ext>
            </a:extLst>
          </p:cNvPr>
          <p:cNvSpPr txBox="1">
            <a:spLocks/>
          </p:cNvSpPr>
          <p:nvPr/>
        </p:nvSpPr>
        <p:spPr>
          <a:xfrm>
            <a:off x="742950" y="573882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zh-TW" altLang="en-US" sz="1800" b="1" kern="1200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1350" dirty="0"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小羊創作詩歌集 </a:t>
            </a:r>
            <a:r>
              <a:rPr lang="en-US" altLang="zh-TW" sz="1350" dirty="0"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9 </a:t>
            </a:r>
            <a:br>
              <a:rPr lang="en-US" altLang="zh-TW" sz="1350" dirty="0"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</a:br>
            <a:r>
              <a:rPr lang="en-US" altLang="zh-TW" sz="1350" dirty="0"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《</a:t>
            </a:r>
            <a:r>
              <a:rPr lang="zh-TW" altLang="en-US" sz="1350" dirty="0"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一粒麥子</a:t>
            </a:r>
            <a:r>
              <a:rPr lang="en-US" altLang="zh-TW" sz="1350" dirty="0"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》</a:t>
            </a:r>
            <a:endParaRPr lang="zh-TW" altLang="en-US" sz="1350" dirty="0">
              <a:effectLst>
                <a:glow rad="228600">
                  <a:prstClr val="white">
                    <a:alpha val="40000"/>
                  </a:prstClr>
                </a:glow>
              </a:effectLst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xmlns="" id="{D671A9A0-2C28-40C8-BF56-343821E8C261}"/>
              </a:ext>
            </a:extLst>
          </p:cNvPr>
          <p:cNvSpPr txBox="1">
            <a:spLocks/>
          </p:cNvSpPr>
          <p:nvPr/>
        </p:nvSpPr>
        <p:spPr>
          <a:xfrm>
            <a:off x="3143250" y="573882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zh-TW" altLang="en-US" sz="3200" b="1" kern="1200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小羊詩歌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xmlns="" id="{FEC7BFF3-3094-4B61-95E2-1E05D7FD0362}"/>
              </a:ext>
            </a:extLst>
          </p:cNvPr>
          <p:cNvSpPr txBox="1">
            <a:spLocks/>
          </p:cNvSpPr>
          <p:nvPr/>
        </p:nvSpPr>
        <p:spPr>
          <a:xfrm>
            <a:off x="6572250" y="573882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800" b="1" kern="1200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350" dirty="0"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有一道河 </a:t>
            </a:r>
            <a:r>
              <a:rPr lang="en-US" altLang="zh-CN" sz="1350" dirty="0"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C1</a:t>
            </a:r>
            <a:r>
              <a:rPr lang="en-US" sz="1350" dirty="0"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/2</a:t>
            </a:r>
          </a:p>
        </p:txBody>
      </p:sp>
    </p:spTree>
    <p:extLst>
      <p:ext uri="{BB962C8B-B14F-4D97-AF65-F5344CB8AC3E}">
        <p14:creationId xmlns:p14="http://schemas.microsoft.com/office/powerpoint/2010/main" val="67448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小羊創作詩歌集 </a:t>
            </a:r>
            <a:r>
              <a:rPr lang="en-US" altLang="zh-TW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9 </a:t>
            </a:r>
            <a:br>
              <a:rPr lang="en-US" altLang="zh-TW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</a:br>
            <a:r>
              <a:rPr lang="en-US" altLang="zh-TW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《</a:t>
            </a:r>
            <a:r>
              <a:rPr lang="zh-TW" altLang="en-US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一粒麥子</a:t>
            </a:r>
            <a:r>
              <a:rPr lang="en-US" altLang="zh-TW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》</a:t>
            </a:r>
            <a:endParaRPr lang="zh-TW" altLang="en-US" dirty="0">
              <a:effectLst>
                <a:glow rad="228600">
                  <a:prstClr val="white">
                    <a:alpha val="40000"/>
                  </a:prstClr>
                </a:glow>
              </a:effectLst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小羊詩歌</a:t>
            </a:r>
            <a:endParaRPr lang="zh-CN" altLang="en-US" dirty="0">
              <a:effectLst>
                <a:glow rad="228600">
                  <a:prstClr val="white">
                    <a:alpha val="40000"/>
                  </a:prstClr>
                </a:glow>
              </a:effectLst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有一道河 </a:t>
            </a:r>
            <a:r>
              <a:rPr lang="en-US" altLang="zh-CN" dirty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V2</a:t>
            </a:r>
            <a:r>
              <a:rPr lang="en-US" dirty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/2</a:t>
            </a:r>
          </a:p>
        </p:txBody>
      </p:sp>
      <p:pic>
        <p:nvPicPr>
          <p:cNvPr id="8" name="Picture 7" descr="A body of water&#10;&#10;Description automatically generated">
            <a:extLst>
              <a:ext uri="{FF2B5EF4-FFF2-40B4-BE49-F238E27FC236}">
                <a16:creationId xmlns:a16="http://schemas.microsoft.com/office/drawing/2014/main" xmlns="" id="{01D68747-BF32-45BB-93F4-3D5492B2E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857250"/>
            <a:ext cx="7886700" cy="466489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900" dirty="0">
                <a:solidFill>
                  <a:schemeClr val="bg1"/>
                </a:solidFill>
                <a:effectLst/>
              </a:rPr>
              <a:t>這一道河 它所到之處</a:t>
            </a:r>
            <a:endParaRPr lang="en-US" altLang="zh-TW" sz="3900" dirty="0">
              <a:solidFill>
                <a:schemeClr val="bg1"/>
              </a:solidFill>
              <a:effectLst/>
            </a:endParaRPr>
          </a:p>
          <a:p>
            <a:r>
              <a:rPr lang="zh-TW" altLang="en-US" sz="3900" dirty="0">
                <a:solidFill>
                  <a:schemeClr val="bg1"/>
                </a:solidFill>
                <a:effectLst/>
              </a:rPr>
              <a:t>萬物生生不息</a:t>
            </a:r>
            <a:endParaRPr lang="en-US" altLang="zh-TW" sz="3900" dirty="0">
              <a:solidFill>
                <a:schemeClr val="bg1"/>
              </a:solidFill>
              <a:effectLst/>
            </a:endParaRPr>
          </a:p>
          <a:p>
            <a:r>
              <a:rPr lang="zh-TW" altLang="en-US" sz="3900" dirty="0">
                <a:solidFill>
                  <a:schemeClr val="bg1"/>
                </a:solidFill>
                <a:effectLst/>
              </a:rPr>
              <a:t>神的江河 就在這裏</a:t>
            </a:r>
            <a:endParaRPr lang="en-US" altLang="zh-TW" sz="3900" dirty="0">
              <a:solidFill>
                <a:schemeClr val="bg1"/>
              </a:solidFill>
              <a:effectLst/>
            </a:endParaRPr>
          </a:p>
          <a:p>
            <a:r>
              <a:rPr lang="zh-TW" altLang="en-US" sz="3900" dirty="0">
                <a:solidFill>
                  <a:schemeClr val="bg1"/>
                </a:solidFill>
                <a:effectLst/>
              </a:rPr>
              <a:t>賜下生命能力</a:t>
            </a:r>
            <a:endParaRPr lang="en-US" sz="3900" dirty="0">
              <a:solidFill>
                <a:schemeClr val="bg1"/>
              </a:solidFill>
            </a:endParaRPr>
          </a:p>
          <a:p>
            <a:r>
              <a:rPr lang="en-US" altLang="zh-TW" sz="3900" dirty="0">
                <a:solidFill>
                  <a:schemeClr val="bg1"/>
                </a:solidFill>
                <a:effectLst/>
              </a:rPr>
              <a:t>There is a river, with life it teams</a:t>
            </a:r>
          </a:p>
          <a:p>
            <a:r>
              <a:rPr lang="en-US" altLang="zh-TW" sz="3900" dirty="0">
                <a:solidFill>
                  <a:schemeClr val="bg1"/>
                </a:solidFill>
                <a:effectLst/>
              </a:rPr>
              <a:t>Blessing wherever it goes</a:t>
            </a:r>
          </a:p>
          <a:p>
            <a:r>
              <a:rPr lang="en-US" altLang="zh-TW" sz="3900" dirty="0">
                <a:solidFill>
                  <a:schemeClr val="bg1"/>
                </a:solidFill>
                <a:effectLst/>
              </a:rPr>
              <a:t>And from this river, from </a:t>
            </a:r>
            <a:r>
              <a:rPr lang="en-US" altLang="zh-TW" sz="3900" dirty="0">
                <a:solidFill>
                  <a:schemeClr val="bg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God’s</a:t>
            </a:r>
            <a:r>
              <a:rPr lang="en-US" altLang="zh-TW" sz="3900" dirty="0">
                <a:solidFill>
                  <a:schemeClr val="bg1"/>
                </a:solidFill>
                <a:effectLst/>
              </a:rPr>
              <a:t> own stream, life-changing power flows</a:t>
            </a:r>
            <a:endParaRPr lang="en-US" dirty="0"/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xmlns="" id="{CD3CC6EF-7FEB-45DD-8DF6-87A315F099DC}"/>
              </a:ext>
            </a:extLst>
          </p:cNvPr>
          <p:cNvSpPr txBox="1">
            <a:spLocks/>
          </p:cNvSpPr>
          <p:nvPr/>
        </p:nvSpPr>
        <p:spPr>
          <a:xfrm>
            <a:off x="742950" y="562452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zh-TW" altLang="en-US" sz="1800" b="1" kern="1200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1350"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小羊創作詩歌集 </a:t>
            </a:r>
            <a:r>
              <a:rPr lang="en-US" altLang="zh-TW" sz="1350"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9 </a:t>
            </a:r>
            <a:br>
              <a:rPr lang="en-US" altLang="zh-TW" sz="1350"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</a:br>
            <a:r>
              <a:rPr lang="en-US" altLang="zh-TW" sz="1350"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《</a:t>
            </a:r>
            <a:r>
              <a:rPr lang="zh-TW" altLang="en-US" sz="1350"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一粒麥子</a:t>
            </a:r>
            <a:r>
              <a:rPr lang="en-US" altLang="zh-TW" sz="1350"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》</a:t>
            </a:r>
            <a:endParaRPr lang="zh-TW" altLang="en-US" sz="1350" dirty="0">
              <a:effectLst>
                <a:glow rad="228600">
                  <a:prstClr val="white">
                    <a:alpha val="40000"/>
                  </a:prstClr>
                </a:glow>
              </a:effectLst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xmlns="" id="{B561AF0A-0794-4BC5-AF53-D90121BB7A34}"/>
              </a:ext>
            </a:extLst>
          </p:cNvPr>
          <p:cNvSpPr txBox="1">
            <a:spLocks/>
          </p:cNvSpPr>
          <p:nvPr/>
        </p:nvSpPr>
        <p:spPr>
          <a:xfrm>
            <a:off x="3143250" y="562452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zh-TW" altLang="en-US" sz="3200" b="1" kern="1200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小羊詩歌</a:t>
            </a:r>
            <a:endParaRPr lang="zh-CN" altLang="en-US" sz="2400" dirty="0">
              <a:effectLst>
                <a:glow rad="228600">
                  <a:prstClr val="white">
                    <a:alpha val="40000"/>
                  </a:prstClr>
                </a:glow>
              </a:effectLst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xmlns="" id="{4626CDC3-8997-4673-B5C3-1E3E4E05177F}"/>
              </a:ext>
            </a:extLst>
          </p:cNvPr>
          <p:cNvSpPr txBox="1">
            <a:spLocks/>
          </p:cNvSpPr>
          <p:nvPr/>
        </p:nvSpPr>
        <p:spPr>
          <a:xfrm>
            <a:off x="6572250" y="562452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800" b="1" kern="1200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350"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有一道河 </a:t>
            </a:r>
            <a:r>
              <a:rPr lang="en-US" altLang="zh-CN" sz="1350"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C1</a:t>
            </a:r>
            <a:r>
              <a:rPr lang="en-US" sz="1350"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/2</a:t>
            </a:r>
            <a:endParaRPr lang="en-US" sz="1350" dirty="0">
              <a:effectLst>
                <a:glow rad="228600">
                  <a:prstClr val="white">
                    <a:alpha val="40000"/>
                  </a:prst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28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06078B-0501-40FF-8D28-61D6A1521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dirty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小羊創作詩歌集 </a:t>
            </a:r>
            <a:r>
              <a:rPr lang="en-US" altLang="zh-TW" dirty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9 </a:t>
            </a:r>
            <a:br>
              <a:rPr lang="en-US" altLang="zh-TW" dirty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</a:br>
            <a:r>
              <a:rPr lang="en-US" altLang="zh-TW" dirty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《</a:t>
            </a:r>
            <a:r>
              <a:rPr lang="zh-TW" altLang="en-US" dirty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一粒麥子</a:t>
            </a:r>
            <a:r>
              <a:rPr lang="en-US" altLang="zh-TW" dirty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》</a:t>
            </a:r>
            <a:endParaRPr lang="zh-TW" altLang="en-US" dirty="0">
              <a:effectLst>
                <a:glow rad="228600">
                  <a:prstClr val="white">
                    <a:alpha val="40000"/>
                  </a:prstClr>
                </a:glow>
              </a:effectLst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小羊詩歌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有一道河 </a:t>
            </a:r>
            <a:r>
              <a:rPr lang="en-US" altLang="zh-CN" dirty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C1</a:t>
            </a:r>
            <a:r>
              <a:rPr lang="en-US" dirty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/2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959633"/>
            <a:ext cx="7886700" cy="4562507"/>
          </a:xfrm>
        </p:spPr>
        <p:txBody>
          <a:bodyPr>
            <a:normAutofit lnSpcReduction="10000"/>
          </a:bodyPr>
          <a:lstStyle/>
          <a:p>
            <a:r>
              <a:rPr lang="zh-TW" altLang="en-US" sz="3600" dirty="0">
                <a:solidFill>
                  <a:schemeClr val="bg1"/>
                </a:solidFill>
                <a:effectLst/>
              </a:rPr>
              <a:t>能使瞎眼重見光明</a:t>
            </a:r>
            <a:endParaRPr lang="en-US" altLang="zh-TW" sz="3600" dirty="0">
              <a:solidFill>
                <a:schemeClr val="bg1"/>
              </a:solidFill>
              <a:effectLst/>
            </a:endParaRPr>
          </a:p>
          <a:p>
            <a:r>
              <a:rPr lang="zh-TW" altLang="en-US" sz="3600" dirty="0">
                <a:solidFill>
                  <a:schemeClr val="bg1"/>
                </a:solidFill>
                <a:effectLst/>
              </a:rPr>
              <a:t>聾子聽主聲音</a:t>
            </a:r>
            <a:endParaRPr lang="en-US" altLang="zh-TW" sz="3600" dirty="0">
              <a:solidFill>
                <a:schemeClr val="bg1"/>
              </a:solidFill>
              <a:effectLst/>
            </a:endParaRPr>
          </a:p>
          <a:p>
            <a:r>
              <a:rPr lang="zh-TW" altLang="en-US" sz="3600" dirty="0">
                <a:solidFill>
                  <a:schemeClr val="bg1"/>
                </a:solidFill>
                <a:effectLst/>
              </a:rPr>
              <a:t>瘸腿</a:t>
            </a:r>
            <a:r>
              <a:rPr lang="zh-CN" altLang="en-US" sz="3600" dirty="0">
                <a:solidFill>
                  <a:schemeClr val="bg1"/>
                </a:solidFill>
                <a:effectLst/>
              </a:rPr>
              <a:t>站</a:t>
            </a:r>
            <a:r>
              <a:rPr lang="zh-TW" altLang="en-US" sz="3600" dirty="0">
                <a:solidFill>
                  <a:schemeClr val="bg1"/>
                </a:solidFill>
                <a:effectLst/>
              </a:rPr>
              <a:t>起來行走</a:t>
            </a:r>
            <a:endParaRPr lang="en-US" altLang="zh-TW" sz="3600" dirty="0">
              <a:solidFill>
                <a:schemeClr val="bg1"/>
              </a:solidFill>
              <a:effectLst/>
            </a:endParaRPr>
          </a:p>
          <a:p>
            <a:r>
              <a:rPr lang="zh-TW" altLang="en-US" sz="3600" dirty="0">
                <a:solidFill>
                  <a:schemeClr val="bg1"/>
                </a:solidFill>
                <a:effectLst/>
              </a:rPr>
              <a:t>受壓制的得自由</a:t>
            </a:r>
            <a:endParaRPr lang="en-US" altLang="zh-TW" sz="3600" dirty="0">
              <a:solidFill>
                <a:schemeClr val="bg1"/>
              </a:solidFill>
              <a:effectLst/>
            </a:endParaRPr>
          </a:p>
          <a:p>
            <a:r>
              <a:rPr lang="en-US" sz="3600" dirty="0">
                <a:solidFill>
                  <a:schemeClr val="bg1"/>
                </a:solidFill>
                <a:effectLst/>
              </a:rPr>
              <a:t>Through it, the deaf can hear</a:t>
            </a:r>
          </a:p>
          <a:p>
            <a:r>
              <a:rPr lang="en-US" sz="3600" dirty="0">
                <a:solidFill>
                  <a:schemeClr val="bg1"/>
                </a:solidFill>
                <a:effectLst/>
              </a:rPr>
              <a:t>Through it, the blind can see</a:t>
            </a:r>
          </a:p>
          <a:p>
            <a:r>
              <a:rPr lang="en-US" sz="3600" dirty="0">
                <a:solidFill>
                  <a:schemeClr val="bg1"/>
                </a:solidFill>
                <a:effectLst/>
              </a:rPr>
              <a:t>And the lame arise and walk</a:t>
            </a:r>
          </a:p>
          <a:p>
            <a:r>
              <a:rPr lang="en-US" sz="3600" dirty="0">
                <a:solidFill>
                  <a:schemeClr val="bg1"/>
                </a:solidFill>
                <a:effectLst/>
              </a:rPr>
              <a:t>And the oppressed are free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92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E7B6322-5863-477E-94EC-22EC54C38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小羊創作詩歌集 </a:t>
            </a:r>
            <a:r>
              <a:rPr lang="en-US" altLang="zh-TW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9 </a:t>
            </a:r>
            <a:br>
              <a:rPr lang="en-US" altLang="zh-TW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</a:br>
            <a:r>
              <a:rPr lang="en-US" altLang="zh-TW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《</a:t>
            </a:r>
            <a:r>
              <a:rPr lang="zh-TW" altLang="en-US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一粒麥子</a:t>
            </a:r>
            <a:r>
              <a:rPr lang="en-US" altLang="zh-TW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》</a:t>
            </a:r>
            <a:endParaRPr lang="zh-TW" altLang="en-US" dirty="0">
              <a:effectLst>
                <a:glow rad="228600">
                  <a:prstClr val="white">
                    <a:alpha val="40000"/>
                  </a:prstClr>
                </a:glow>
              </a:effectLst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小羊詩歌</a:t>
            </a:r>
            <a:endParaRPr lang="zh-CN" altLang="en-US" dirty="0">
              <a:effectLst>
                <a:glow rad="228600">
                  <a:prstClr val="white">
                    <a:alpha val="40000"/>
                  </a:prstClr>
                </a:glow>
              </a:effectLst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有一道河 </a:t>
            </a:r>
            <a:r>
              <a:rPr lang="en-US" altLang="zh-CN" dirty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C2</a:t>
            </a:r>
            <a:r>
              <a:rPr lang="en-US" dirty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/2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959633"/>
            <a:ext cx="7886700" cy="4562507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600" dirty="0">
                <a:solidFill>
                  <a:schemeClr val="bg1"/>
                </a:solidFill>
                <a:effectLst/>
              </a:rPr>
              <a:t>主賜華冠代替灰塵</a:t>
            </a:r>
            <a:endParaRPr lang="en-US" altLang="zh-TW" sz="3600" dirty="0">
              <a:solidFill>
                <a:schemeClr val="bg1"/>
              </a:solidFill>
              <a:effectLst/>
            </a:endParaRPr>
          </a:p>
          <a:p>
            <a:r>
              <a:rPr lang="zh-TW" altLang="en-US" sz="3600" dirty="0">
                <a:solidFill>
                  <a:schemeClr val="bg1"/>
                </a:solidFill>
                <a:effectLst/>
              </a:rPr>
              <a:t>喜樂油代替悲哀</a:t>
            </a:r>
            <a:endParaRPr lang="en-US" altLang="zh-TW" sz="3600" dirty="0">
              <a:solidFill>
                <a:schemeClr val="bg1"/>
              </a:solidFill>
              <a:effectLst/>
            </a:endParaRPr>
          </a:p>
          <a:p>
            <a:r>
              <a:rPr lang="zh-TW" altLang="en-US" sz="3600" dirty="0">
                <a:solidFill>
                  <a:schemeClr val="bg1"/>
                </a:solidFill>
                <a:effectLst/>
              </a:rPr>
              <a:t>讚美衣代替憂傷的靈</a:t>
            </a:r>
            <a:endParaRPr lang="en-US" altLang="zh-TW" sz="3600" dirty="0">
              <a:solidFill>
                <a:schemeClr val="bg1"/>
              </a:solidFill>
              <a:effectLst/>
            </a:endParaRPr>
          </a:p>
          <a:p>
            <a:r>
              <a:rPr lang="zh-TW" altLang="en-US" sz="3600" dirty="0">
                <a:solidFill>
                  <a:schemeClr val="bg1"/>
                </a:solidFill>
                <a:effectLst/>
              </a:rPr>
              <a:t>為榮耀神的名</a:t>
            </a:r>
            <a:endParaRPr lang="en-US" altLang="zh-TW" sz="3600" dirty="0">
              <a:solidFill>
                <a:schemeClr val="bg1"/>
              </a:solidFill>
              <a:effectLst/>
            </a:endParaRPr>
          </a:p>
          <a:p>
            <a:r>
              <a:rPr lang="en-US" sz="3600" dirty="0">
                <a:solidFill>
                  <a:schemeClr val="bg1"/>
                </a:solidFill>
                <a:effectLst/>
              </a:rPr>
              <a:t>Where once ashes, He gives a crown</a:t>
            </a:r>
          </a:p>
          <a:p>
            <a:r>
              <a:rPr lang="en-US" sz="3600" dirty="0">
                <a:solidFill>
                  <a:schemeClr val="bg1"/>
                </a:solidFill>
                <a:effectLst/>
              </a:rPr>
              <a:t>Grieving is replaced by joy</a:t>
            </a:r>
          </a:p>
          <a:p>
            <a:r>
              <a:rPr lang="en-US" sz="3600" dirty="0">
                <a:solidFill>
                  <a:schemeClr val="bg1"/>
                </a:solidFill>
                <a:effectLst/>
              </a:rPr>
              <a:t>Deep despair is replaced by </a:t>
            </a:r>
          </a:p>
          <a:p>
            <a:r>
              <a:rPr lang="en-US" sz="3600" dirty="0">
                <a:solidFill>
                  <a:schemeClr val="bg1"/>
                </a:solidFill>
                <a:effectLst/>
              </a:rPr>
              <a:t>festive praise</a:t>
            </a:r>
          </a:p>
          <a:p>
            <a:r>
              <a:rPr lang="en-US" sz="3600" dirty="0">
                <a:solidFill>
                  <a:schemeClr val="bg1"/>
                </a:solidFill>
                <a:effectLst/>
              </a:rPr>
              <a:t>And God is glorified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24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there is a river">
            <a:extLst>
              <a:ext uri="{FF2B5EF4-FFF2-40B4-BE49-F238E27FC236}">
                <a16:creationId xmlns:a16="http://schemas.microsoft.com/office/drawing/2014/main" xmlns="" id="{D31ECD19-1868-42F6-A256-5A28C699C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小羊創作詩歌集 </a:t>
            </a:r>
            <a:r>
              <a:rPr lang="en-US" altLang="zh-TW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9 </a:t>
            </a:r>
            <a:br>
              <a:rPr lang="en-US" altLang="zh-TW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</a:br>
            <a:r>
              <a:rPr lang="en-US" altLang="zh-TW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《</a:t>
            </a:r>
            <a:r>
              <a:rPr lang="zh-TW" altLang="en-US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一粒麥子</a:t>
            </a:r>
            <a:r>
              <a:rPr lang="en-US" altLang="zh-TW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》</a:t>
            </a:r>
            <a:endParaRPr lang="zh-TW" altLang="en-US" dirty="0">
              <a:effectLst>
                <a:glow rad="228600">
                  <a:prstClr val="white">
                    <a:alpha val="40000"/>
                  </a:prstClr>
                </a:glow>
              </a:effectLst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小羊詩歌</a:t>
            </a:r>
            <a:endParaRPr lang="zh-CN" altLang="en-US" dirty="0">
              <a:effectLst>
                <a:glow rad="228600">
                  <a:prstClr val="white">
                    <a:alpha val="40000"/>
                  </a:prstClr>
                </a:glow>
              </a:effectLst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有一道河 </a:t>
            </a:r>
            <a:r>
              <a:rPr lang="en-US" altLang="zh-CN" dirty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V1</a:t>
            </a:r>
            <a:r>
              <a:rPr lang="en-US" dirty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/2</a:t>
            </a:r>
          </a:p>
        </p:txBody>
      </p:sp>
      <p:pic>
        <p:nvPicPr>
          <p:cNvPr id="7" name="Picture 6" descr="A body of water&#10;&#10;Description automatically generated">
            <a:extLst>
              <a:ext uri="{FF2B5EF4-FFF2-40B4-BE49-F238E27FC236}">
                <a16:creationId xmlns:a16="http://schemas.microsoft.com/office/drawing/2014/main" xmlns="" id="{0BAC51B0-4D04-4124-9FFF-AA0CA7A13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857250"/>
            <a:ext cx="7886700" cy="466489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bg1"/>
                </a:solidFill>
                <a:effectLst/>
              </a:rPr>
              <a:t>有一道河 這河的分汊</a:t>
            </a:r>
            <a:endParaRPr lang="en-US" altLang="zh-TW" sz="3600" dirty="0">
              <a:solidFill>
                <a:schemeClr val="bg1"/>
              </a:solidFill>
              <a:effectLst/>
            </a:endParaRPr>
          </a:p>
          <a:p>
            <a:r>
              <a:rPr lang="zh-TW" altLang="en-US" sz="3600" dirty="0">
                <a:solidFill>
                  <a:schemeClr val="bg1"/>
                </a:solidFill>
                <a:effectLst/>
              </a:rPr>
              <a:t>使神的城歡喜</a:t>
            </a:r>
            <a:endParaRPr lang="en-US" altLang="zh-TW" sz="3600" dirty="0">
              <a:solidFill>
                <a:schemeClr val="bg1"/>
              </a:solidFill>
              <a:effectLst/>
            </a:endParaRPr>
          </a:p>
          <a:p>
            <a:r>
              <a:rPr lang="zh-TW" altLang="en-US" sz="3600" dirty="0">
                <a:solidFill>
                  <a:schemeClr val="bg1"/>
                </a:solidFill>
                <a:effectLst/>
              </a:rPr>
              <a:t>有一道河 從寶座流出</a:t>
            </a:r>
            <a:endParaRPr lang="en-US" altLang="zh-TW" sz="3600" dirty="0">
              <a:solidFill>
                <a:schemeClr val="bg1"/>
              </a:solidFill>
              <a:effectLst/>
            </a:endParaRPr>
          </a:p>
          <a:p>
            <a:r>
              <a:rPr lang="zh-TW" altLang="en-US" sz="3600" dirty="0">
                <a:solidFill>
                  <a:schemeClr val="bg1"/>
                </a:solidFill>
                <a:effectLst/>
              </a:rPr>
              <a:t>帶來醫治生命</a:t>
            </a:r>
            <a:endParaRPr lang="en-US" altLang="zh-TW" sz="3600" dirty="0">
              <a:solidFill>
                <a:schemeClr val="bg1"/>
              </a:solidFill>
              <a:effectLst/>
            </a:endParaRPr>
          </a:p>
          <a:p>
            <a:r>
              <a:rPr lang="en-US" altLang="zh-TW" sz="3300" dirty="0">
                <a:solidFill>
                  <a:schemeClr val="bg1"/>
                </a:solidFill>
                <a:effectLst/>
              </a:rPr>
              <a:t>There is a river, whose streams can bring the city of God delight</a:t>
            </a:r>
          </a:p>
          <a:p>
            <a:r>
              <a:rPr lang="en-US" altLang="zh-TW" sz="3300" dirty="0">
                <a:solidFill>
                  <a:schemeClr val="bg1"/>
                </a:solidFill>
                <a:effectLst/>
              </a:rPr>
              <a:t>There is a river that flows from His throne, healing and bringing life</a:t>
            </a:r>
          </a:p>
          <a:p>
            <a:endParaRPr lang="en-US" altLang="zh-TW" sz="3600" dirty="0">
              <a:solidFill>
                <a:schemeClr val="bg1"/>
              </a:solidFill>
              <a:effectLst/>
            </a:endParaRPr>
          </a:p>
          <a:p>
            <a:endParaRPr lang="en-US" dirty="0"/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xmlns="" id="{6BC2B10A-563A-4A08-8A52-0B106FE6AAB9}"/>
              </a:ext>
            </a:extLst>
          </p:cNvPr>
          <p:cNvSpPr txBox="1">
            <a:spLocks/>
          </p:cNvSpPr>
          <p:nvPr/>
        </p:nvSpPr>
        <p:spPr>
          <a:xfrm>
            <a:off x="742950" y="573882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zh-TW" altLang="en-US" sz="1800" b="1" kern="1200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1350" dirty="0"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小羊創作詩歌集 </a:t>
            </a:r>
            <a:r>
              <a:rPr lang="en-US" altLang="zh-TW" sz="1350" dirty="0"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9 </a:t>
            </a:r>
            <a:br>
              <a:rPr lang="en-US" altLang="zh-TW" sz="1350" dirty="0"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</a:br>
            <a:r>
              <a:rPr lang="en-US" altLang="zh-TW" sz="1350" dirty="0"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《</a:t>
            </a:r>
            <a:r>
              <a:rPr lang="zh-TW" altLang="en-US" sz="1350" dirty="0"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一粒麥子</a:t>
            </a:r>
            <a:r>
              <a:rPr lang="en-US" altLang="zh-TW" sz="1350" dirty="0"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》</a:t>
            </a:r>
            <a:endParaRPr lang="zh-TW" altLang="en-US" sz="1350" dirty="0">
              <a:effectLst>
                <a:glow rad="228600">
                  <a:prstClr val="white">
                    <a:alpha val="40000"/>
                  </a:prstClr>
                </a:glow>
              </a:effectLst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xmlns="" id="{D671A9A0-2C28-40C8-BF56-343821E8C261}"/>
              </a:ext>
            </a:extLst>
          </p:cNvPr>
          <p:cNvSpPr txBox="1">
            <a:spLocks/>
          </p:cNvSpPr>
          <p:nvPr/>
        </p:nvSpPr>
        <p:spPr>
          <a:xfrm>
            <a:off x="3143250" y="573882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zh-TW" altLang="en-US" sz="3200" b="1" kern="1200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小羊詩歌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xmlns="" id="{FEC7BFF3-3094-4B61-95E2-1E05D7FD0362}"/>
              </a:ext>
            </a:extLst>
          </p:cNvPr>
          <p:cNvSpPr txBox="1">
            <a:spLocks/>
          </p:cNvSpPr>
          <p:nvPr/>
        </p:nvSpPr>
        <p:spPr>
          <a:xfrm>
            <a:off x="6572250" y="573882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800" b="1" kern="1200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350" dirty="0"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有一道河 </a:t>
            </a:r>
            <a:r>
              <a:rPr lang="en-US" altLang="zh-CN" sz="1350" dirty="0"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C1</a:t>
            </a:r>
            <a:r>
              <a:rPr lang="en-US" sz="1350" dirty="0"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/2</a:t>
            </a:r>
          </a:p>
        </p:txBody>
      </p:sp>
    </p:spTree>
    <p:extLst>
      <p:ext uri="{BB962C8B-B14F-4D97-AF65-F5344CB8AC3E}">
        <p14:creationId xmlns:p14="http://schemas.microsoft.com/office/powerpoint/2010/main" val="2810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小羊創作詩歌集 </a:t>
            </a:r>
            <a:r>
              <a:rPr lang="en-US" altLang="zh-TW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9 </a:t>
            </a:r>
            <a:br>
              <a:rPr lang="en-US" altLang="zh-TW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</a:br>
            <a:r>
              <a:rPr lang="en-US" altLang="zh-TW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《</a:t>
            </a:r>
            <a:r>
              <a:rPr lang="zh-TW" altLang="en-US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一粒麥子</a:t>
            </a:r>
            <a:r>
              <a:rPr lang="en-US" altLang="zh-TW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》</a:t>
            </a:r>
            <a:endParaRPr lang="zh-TW" altLang="en-US" dirty="0">
              <a:effectLst>
                <a:glow rad="228600">
                  <a:prstClr val="white">
                    <a:alpha val="40000"/>
                  </a:prstClr>
                </a:glow>
              </a:effectLst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小羊詩歌</a:t>
            </a:r>
            <a:endParaRPr lang="zh-CN" altLang="en-US" dirty="0">
              <a:effectLst>
                <a:glow rad="228600">
                  <a:prstClr val="white">
                    <a:alpha val="40000"/>
                  </a:prstClr>
                </a:glow>
              </a:effectLst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有一道河 </a:t>
            </a:r>
            <a:r>
              <a:rPr lang="en-US" altLang="zh-CN" dirty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V2</a:t>
            </a:r>
            <a:r>
              <a:rPr lang="en-US" dirty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/2</a:t>
            </a:r>
          </a:p>
        </p:txBody>
      </p:sp>
      <p:pic>
        <p:nvPicPr>
          <p:cNvPr id="8" name="Picture 7" descr="A body of water&#10;&#10;Description automatically generated">
            <a:extLst>
              <a:ext uri="{FF2B5EF4-FFF2-40B4-BE49-F238E27FC236}">
                <a16:creationId xmlns:a16="http://schemas.microsoft.com/office/drawing/2014/main" xmlns="" id="{01D68747-BF32-45BB-93F4-3D5492B2E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857250"/>
            <a:ext cx="7886700" cy="466489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900" dirty="0">
                <a:solidFill>
                  <a:schemeClr val="bg1"/>
                </a:solidFill>
                <a:effectLst/>
              </a:rPr>
              <a:t>這一道河 它所到之處</a:t>
            </a:r>
            <a:endParaRPr lang="en-US" altLang="zh-TW" sz="3900" dirty="0">
              <a:solidFill>
                <a:schemeClr val="bg1"/>
              </a:solidFill>
              <a:effectLst/>
            </a:endParaRPr>
          </a:p>
          <a:p>
            <a:r>
              <a:rPr lang="zh-TW" altLang="en-US" sz="3900" dirty="0">
                <a:solidFill>
                  <a:schemeClr val="bg1"/>
                </a:solidFill>
                <a:effectLst/>
              </a:rPr>
              <a:t>萬物生生不息</a:t>
            </a:r>
            <a:endParaRPr lang="en-US" altLang="zh-TW" sz="3900" dirty="0">
              <a:solidFill>
                <a:schemeClr val="bg1"/>
              </a:solidFill>
              <a:effectLst/>
            </a:endParaRPr>
          </a:p>
          <a:p>
            <a:r>
              <a:rPr lang="zh-TW" altLang="en-US" sz="3900" dirty="0">
                <a:solidFill>
                  <a:schemeClr val="bg1"/>
                </a:solidFill>
                <a:effectLst/>
              </a:rPr>
              <a:t>神的江河 就在這裏</a:t>
            </a:r>
            <a:endParaRPr lang="en-US" altLang="zh-TW" sz="3900" dirty="0">
              <a:solidFill>
                <a:schemeClr val="bg1"/>
              </a:solidFill>
              <a:effectLst/>
            </a:endParaRPr>
          </a:p>
          <a:p>
            <a:r>
              <a:rPr lang="zh-TW" altLang="en-US" sz="3900" dirty="0">
                <a:solidFill>
                  <a:schemeClr val="bg1"/>
                </a:solidFill>
                <a:effectLst/>
              </a:rPr>
              <a:t>賜下生命能力</a:t>
            </a:r>
            <a:endParaRPr lang="en-US" sz="3900" dirty="0">
              <a:solidFill>
                <a:schemeClr val="bg1"/>
              </a:solidFill>
            </a:endParaRPr>
          </a:p>
          <a:p>
            <a:r>
              <a:rPr lang="en-US" altLang="zh-TW" sz="3900" dirty="0">
                <a:solidFill>
                  <a:schemeClr val="bg1"/>
                </a:solidFill>
                <a:effectLst/>
              </a:rPr>
              <a:t>There is a river, with life it teams</a:t>
            </a:r>
          </a:p>
          <a:p>
            <a:r>
              <a:rPr lang="en-US" altLang="zh-TW" sz="3900" dirty="0">
                <a:solidFill>
                  <a:schemeClr val="bg1"/>
                </a:solidFill>
                <a:effectLst/>
              </a:rPr>
              <a:t>Blessing wherever it goes</a:t>
            </a:r>
          </a:p>
          <a:p>
            <a:r>
              <a:rPr lang="en-US" altLang="zh-TW" sz="3900" dirty="0">
                <a:solidFill>
                  <a:schemeClr val="bg1"/>
                </a:solidFill>
                <a:effectLst/>
              </a:rPr>
              <a:t>And from this river, from </a:t>
            </a:r>
            <a:r>
              <a:rPr lang="en-US" altLang="zh-TW" sz="3900" dirty="0">
                <a:solidFill>
                  <a:schemeClr val="bg1"/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God’s</a:t>
            </a:r>
            <a:r>
              <a:rPr lang="en-US" altLang="zh-TW" sz="3900" dirty="0">
                <a:solidFill>
                  <a:schemeClr val="bg1"/>
                </a:solidFill>
                <a:effectLst/>
              </a:rPr>
              <a:t> own stream, life-changing power flows</a:t>
            </a:r>
            <a:endParaRPr lang="en-US" dirty="0"/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xmlns="" id="{CD3CC6EF-7FEB-45DD-8DF6-87A315F099DC}"/>
              </a:ext>
            </a:extLst>
          </p:cNvPr>
          <p:cNvSpPr txBox="1">
            <a:spLocks/>
          </p:cNvSpPr>
          <p:nvPr/>
        </p:nvSpPr>
        <p:spPr>
          <a:xfrm>
            <a:off x="742950" y="562452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zh-TW" altLang="en-US" sz="1800" b="1" kern="1200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1350"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小羊創作詩歌集 </a:t>
            </a:r>
            <a:r>
              <a:rPr lang="en-US" altLang="zh-TW" sz="1350"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9 </a:t>
            </a:r>
            <a:br>
              <a:rPr lang="en-US" altLang="zh-TW" sz="1350"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</a:br>
            <a:r>
              <a:rPr lang="en-US" altLang="zh-TW" sz="1350"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《</a:t>
            </a:r>
            <a:r>
              <a:rPr lang="zh-TW" altLang="en-US" sz="1350"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一粒麥子</a:t>
            </a:r>
            <a:r>
              <a:rPr lang="en-US" altLang="zh-TW" sz="1350"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》</a:t>
            </a:r>
            <a:endParaRPr lang="zh-TW" altLang="en-US" sz="1350" dirty="0">
              <a:effectLst>
                <a:glow rad="228600">
                  <a:prstClr val="white">
                    <a:alpha val="40000"/>
                  </a:prstClr>
                </a:glow>
              </a:effectLst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xmlns="" id="{B561AF0A-0794-4BC5-AF53-D90121BB7A34}"/>
              </a:ext>
            </a:extLst>
          </p:cNvPr>
          <p:cNvSpPr txBox="1">
            <a:spLocks/>
          </p:cNvSpPr>
          <p:nvPr/>
        </p:nvSpPr>
        <p:spPr>
          <a:xfrm>
            <a:off x="3143250" y="562452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lang="zh-TW" altLang="en-US" sz="3200" b="1" kern="1200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KaiTi" panose="02010609060101010101" pitchFamily="49" charset="-122"/>
                <a:ea typeface="KaiTi" panose="02010609060101010101" pitchFamily="49" charset="-122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小羊詩歌</a:t>
            </a:r>
            <a:endParaRPr lang="zh-CN" altLang="en-US" sz="2400" dirty="0">
              <a:effectLst>
                <a:glow rad="228600">
                  <a:prstClr val="white">
                    <a:alpha val="40000"/>
                  </a:prstClr>
                </a:glow>
              </a:effectLst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xmlns="" id="{4626CDC3-8997-4673-B5C3-1E3E4E05177F}"/>
              </a:ext>
            </a:extLst>
          </p:cNvPr>
          <p:cNvSpPr txBox="1">
            <a:spLocks/>
          </p:cNvSpPr>
          <p:nvPr/>
        </p:nvSpPr>
        <p:spPr>
          <a:xfrm>
            <a:off x="6572250" y="562452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800" b="1" kern="1200" smtClean="0">
                <a:solidFill>
                  <a:srgbClr val="15210D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350"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有一道河 </a:t>
            </a:r>
            <a:r>
              <a:rPr lang="en-US" altLang="zh-CN" sz="1350"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C1</a:t>
            </a:r>
            <a:r>
              <a:rPr lang="en-US" sz="1350">
                <a:effectLst>
                  <a:glow rad="228600">
                    <a:prstClr val="white">
                      <a:alpha val="40000"/>
                    </a:prstClr>
                  </a:glow>
                </a:effectLst>
              </a:rPr>
              <a:t>/2</a:t>
            </a:r>
            <a:endParaRPr lang="en-US" sz="1350" dirty="0">
              <a:effectLst>
                <a:glow rad="228600">
                  <a:prstClr val="white">
                    <a:alpha val="40000"/>
                  </a:prst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594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C06078B-0501-40FF-8D28-61D6A1521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dirty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小羊創作詩歌集 </a:t>
            </a:r>
            <a:r>
              <a:rPr lang="en-US" altLang="zh-TW" dirty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9 </a:t>
            </a:r>
            <a:br>
              <a:rPr lang="en-US" altLang="zh-TW" dirty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</a:br>
            <a:r>
              <a:rPr lang="en-US" altLang="zh-TW" dirty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《</a:t>
            </a:r>
            <a:r>
              <a:rPr lang="zh-TW" altLang="en-US" dirty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一粒麥子</a:t>
            </a:r>
            <a:r>
              <a:rPr lang="en-US" altLang="zh-TW" dirty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》</a:t>
            </a:r>
            <a:endParaRPr lang="zh-TW" altLang="en-US" dirty="0">
              <a:effectLst>
                <a:glow rad="228600">
                  <a:prstClr val="white">
                    <a:alpha val="40000"/>
                  </a:prstClr>
                </a:glow>
              </a:effectLst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小羊詩歌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有一道河 </a:t>
            </a:r>
            <a:r>
              <a:rPr lang="en-US" altLang="zh-CN" dirty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C1</a:t>
            </a:r>
            <a:r>
              <a:rPr lang="en-US" dirty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/2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959633"/>
            <a:ext cx="7886700" cy="4562507"/>
          </a:xfrm>
        </p:spPr>
        <p:txBody>
          <a:bodyPr>
            <a:normAutofit lnSpcReduction="10000"/>
          </a:bodyPr>
          <a:lstStyle/>
          <a:p>
            <a:r>
              <a:rPr lang="zh-TW" altLang="en-US" sz="3600" dirty="0">
                <a:solidFill>
                  <a:schemeClr val="bg1"/>
                </a:solidFill>
                <a:effectLst/>
              </a:rPr>
              <a:t>能使瞎眼重見光明</a:t>
            </a:r>
            <a:endParaRPr lang="en-US" altLang="zh-TW" sz="3600" dirty="0">
              <a:solidFill>
                <a:schemeClr val="bg1"/>
              </a:solidFill>
              <a:effectLst/>
            </a:endParaRPr>
          </a:p>
          <a:p>
            <a:r>
              <a:rPr lang="zh-TW" altLang="en-US" sz="3600" dirty="0">
                <a:solidFill>
                  <a:schemeClr val="bg1"/>
                </a:solidFill>
                <a:effectLst/>
              </a:rPr>
              <a:t>聾子聽主聲音</a:t>
            </a:r>
            <a:endParaRPr lang="en-US" altLang="zh-TW" sz="3600" dirty="0">
              <a:solidFill>
                <a:schemeClr val="bg1"/>
              </a:solidFill>
              <a:effectLst/>
            </a:endParaRPr>
          </a:p>
          <a:p>
            <a:r>
              <a:rPr lang="zh-TW" altLang="en-US" sz="3600" dirty="0">
                <a:solidFill>
                  <a:schemeClr val="bg1"/>
                </a:solidFill>
                <a:effectLst/>
              </a:rPr>
              <a:t>瘸腿</a:t>
            </a:r>
            <a:r>
              <a:rPr lang="zh-CN" altLang="en-US" sz="3600" dirty="0">
                <a:solidFill>
                  <a:schemeClr val="bg1"/>
                </a:solidFill>
                <a:effectLst/>
              </a:rPr>
              <a:t>站</a:t>
            </a:r>
            <a:r>
              <a:rPr lang="zh-TW" altLang="en-US" sz="3600" dirty="0">
                <a:solidFill>
                  <a:schemeClr val="bg1"/>
                </a:solidFill>
                <a:effectLst/>
              </a:rPr>
              <a:t>起來行走</a:t>
            </a:r>
            <a:endParaRPr lang="en-US" altLang="zh-TW" sz="3600" dirty="0">
              <a:solidFill>
                <a:schemeClr val="bg1"/>
              </a:solidFill>
              <a:effectLst/>
            </a:endParaRPr>
          </a:p>
          <a:p>
            <a:r>
              <a:rPr lang="zh-TW" altLang="en-US" sz="3600" dirty="0">
                <a:solidFill>
                  <a:schemeClr val="bg1"/>
                </a:solidFill>
                <a:effectLst/>
              </a:rPr>
              <a:t>受壓制的得自由</a:t>
            </a:r>
            <a:endParaRPr lang="en-US" altLang="zh-TW" sz="3600" dirty="0">
              <a:solidFill>
                <a:schemeClr val="bg1"/>
              </a:solidFill>
              <a:effectLst/>
            </a:endParaRPr>
          </a:p>
          <a:p>
            <a:r>
              <a:rPr lang="en-US" sz="3600" dirty="0">
                <a:solidFill>
                  <a:schemeClr val="bg1"/>
                </a:solidFill>
                <a:effectLst/>
              </a:rPr>
              <a:t>Through it, the deaf can hear</a:t>
            </a:r>
          </a:p>
          <a:p>
            <a:r>
              <a:rPr lang="en-US" sz="3600" dirty="0">
                <a:solidFill>
                  <a:schemeClr val="bg1"/>
                </a:solidFill>
                <a:effectLst/>
              </a:rPr>
              <a:t>Through it, the blind can see</a:t>
            </a:r>
          </a:p>
          <a:p>
            <a:r>
              <a:rPr lang="en-US" sz="3600" dirty="0">
                <a:solidFill>
                  <a:schemeClr val="bg1"/>
                </a:solidFill>
                <a:effectLst/>
              </a:rPr>
              <a:t>And the lame arise and walk</a:t>
            </a:r>
          </a:p>
          <a:p>
            <a:r>
              <a:rPr lang="en-US" sz="3600" dirty="0">
                <a:solidFill>
                  <a:schemeClr val="bg1"/>
                </a:solidFill>
                <a:effectLst/>
              </a:rPr>
              <a:t>And the oppressed are free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92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E7B6322-5863-477E-94EC-22EC54C38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小羊創作詩歌集 </a:t>
            </a:r>
            <a:r>
              <a:rPr lang="en-US" altLang="zh-TW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9 </a:t>
            </a:r>
            <a:br>
              <a:rPr lang="en-US" altLang="zh-TW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</a:br>
            <a:r>
              <a:rPr lang="en-US" altLang="zh-TW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《</a:t>
            </a:r>
            <a:r>
              <a:rPr lang="zh-TW" altLang="en-US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一粒麥子</a:t>
            </a:r>
            <a:r>
              <a:rPr lang="en-US" altLang="zh-TW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》</a:t>
            </a:r>
            <a:endParaRPr lang="zh-TW" altLang="en-US" dirty="0">
              <a:effectLst>
                <a:glow rad="228600">
                  <a:prstClr val="white">
                    <a:alpha val="40000"/>
                  </a:prstClr>
                </a:glow>
              </a:effectLst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小羊詩歌</a:t>
            </a:r>
            <a:endParaRPr lang="zh-CN" altLang="en-US" dirty="0">
              <a:effectLst>
                <a:glow rad="228600">
                  <a:prstClr val="white">
                    <a:alpha val="40000"/>
                  </a:prstClr>
                </a:glow>
              </a:effectLst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有一道河 </a:t>
            </a:r>
            <a:r>
              <a:rPr lang="en-US" altLang="zh-CN" dirty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C2</a:t>
            </a:r>
            <a:r>
              <a:rPr lang="en-US" dirty="0">
                <a:effectLst>
                  <a:glow rad="228600">
                    <a:prstClr val="white">
                      <a:alpha val="40000"/>
                    </a:prstClr>
                  </a:glow>
                </a:effectLst>
                <a:cs typeface="+mn-cs"/>
              </a:rPr>
              <a:t>/2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959633"/>
            <a:ext cx="7886700" cy="4562507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600" dirty="0">
                <a:solidFill>
                  <a:schemeClr val="bg1"/>
                </a:solidFill>
                <a:effectLst/>
              </a:rPr>
              <a:t>主賜華冠代替灰塵</a:t>
            </a:r>
            <a:endParaRPr lang="en-US" altLang="zh-TW" sz="3600" dirty="0">
              <a:solidFill>
                <a:schemeClr val="bg1"/>
              </a:solidFill>
              <a:effectLst/>
            </a:endParaRPr>
          </a:p>
          <a:p>
            <a:r>
              <a:rPr lang="zh-TW" altLang="en-US" sz="3600" dirty="0">
                <a:solidFill>
                  <a:schemeClr val="bg1"/>
                </a:solidFill>
                <a:effectLst/>
              </a:rPr>
              <a:t>喜樂油代替悲哀</a:t>
            </a:r>
            <a:endParaRPr lang="en-US" altLang="zh-TW" sz="3600" dirty="0">
              <a:solidFill>
                <a:schemeClr val="bg1"/>
              </a:solidFill>
              <a:effectLst/>
            </a:endParaRPr>
          </a:p>
          <a:p>
            <a:r>
              <a:rPr lang="zh-TW" altLang="en-US" sz="3600" dirty="0">
                <a:solidFill>
                  <a:schemeClr val="bg1"/>
                </a:solidFill>
                <a:effectLst/>
              </a:rPr>
              <a:t>讚美衣代替憂傷的靈</a:t>
            </a:r>
            <a:endParaRPr lang="en-US" altLang="zh-TW" sz="3600" dirty="0">
              <a:solidFill>
                <a:schemeClr val="bg1"/>
              </a:solidFill>
              <a:effectLst/>
            </a:endParaRPr>
          </a:p>
          <a:p>
            <a:r>
              <a:rPr lang="zh-TW" altLang="en-US" sz="3600" dirty="0">
                <a:solidFill>
                  <a:schemeClr val="bg1"/>
                </a:solidFill>
                <a:effectLst/>
              </a:rPr>
              <a:t>為榮耀神的名</a:t>
            </a:r>
            <a:endParaRPr lang="en-US" altLang="zh-TW" sz="3600" dirty="0">
              <a:solidFill>
                <a:schemeClr val="bg1"/>
              </a:solidFill>
              <a:effectLst/>
            </a:endParaRPr>
          </a:p>
          <a:p>
            <a:r>
              <a:rPr lang="en-US" sz="3600" dirty="0">
                <a:solidFill>
                  <a:schemeClr val="bg1"/>
                </a:solidFill>
                <a:effectLst/>
              </a:rPr>
              <a:t>Where once ashes, He gives a crown</a:t>
            </a:r>
          </a:p>
          <a:p>
            <a:r>
              <a:rPr lang="en-US" sz="3600" dirty="0">
                <a:solidFill>
                  <a:schemeClr val="bg1"/>
                </a:solidFill>
                <a:effectLst/>
              </a:rPr>
              <a:t>Grieving is replaced by joy</a:t>
            </a:r>
          </a:p>
          <a:p>
            <a:r>
              <a:rPr lang="en-US" sz="3600" dirty="0">
                <a:solidFill>
                  <a:schemeClr val="bg1"/>
                </a:solidFill>
                <a:effectLst/>
              </a:rPr>
              <a:t>Deep despair is replaced by </a:t>
            </a:r>
          </a:p>
          <a:p>
            <a:r>
              <a:rPr lang="en-US" sz="3600" dirty="0">
                <a:solidFill>
                  <a:schemeClr val="bg1"/>
                </a:solidFill>
                <a:effectLst/>
              </a:rPr>
              <a:t>festive praise</a:t>
            </a:r>
          </a:p>
          <a:p>
            <a:r>
              <a:rPr lang="en-US" sz="3600" dirty="0">
                <a:solidFill>
                  <a:schemeClr val="bg1"/>
                </a:solidFill>
                <a:effectLst/>
              </a:rPr>
              <a:t>And God is glorified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5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less A Seed" id="{3AC4135C-1FE2-4C3F-8C10-365555551742}" vid="{7BFE159D-7696-4414-9DFF-6727313A57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743</Words>
  <Application>Microsoft Office PowerPoint</Application>
  <PresentationFormat>On-screen Show (4:3)</PresentationFormat>
  <Paragraphs>112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KaiTi</vt:lpstr>
      <vt:lpstr>Meiryo</vt:lpstr>
      <vt:lpstr>Microsoft JhengHei</vt:lpstr>
      <vt:lpstr>Microsoft YaHei</vt:lpstr>
      <vt:lpstr>Arial</vt:lpstr>
      <vt:lpstr>Calibri</vt:lpstr>
      <vt:lpstr>5_Office Theme</vt:lpstr>
      <vt:lpstr>有一道河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THIG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Yu</dc:creator>
  <cp:lastModifiedBy>PEI</cp:lastModifiedBy>
  <cp:revision>127</cp:revision>
  <dcterms:created xsi:type="dcterms:W3CDTF">2012-02-03T13:37:34Z</dcterms:created>
  <dcterms:modified xsi:type="dcterms:W3CDTF">2019-04-07T21:21:54Z</dcterms:modified>
</cp:coreProperties>
</file>